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71" r:id="rId3"/>
    <p:sldId id="264" r:id="rId4"/>
    <p:sldId id="273" r:id="rId5"/>
    <p:sldId id="274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5/12/2018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5/12/2018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5/12/2018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5/12/2018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5/12/2018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5/12/2018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5/12/2018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5/12/2018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5/12/2018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5/12/2018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5/12/2018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5/12/2018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5/12/2018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5/12/2018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8941" y="1107583"/>
            <a:ext cx="6858002" cy="1108656"/>
          </a:xfrm>
        </p:spPr>
        <p:txBody>
          <a:bodyPr/>
          <a:lstStyle/>
          <a:p>
            <a:r>
              <a:rPr lang="en-US" dirty="0" smtClean="0"/>
              <a:t>Frog Life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9396" y="2342882"/>
            <a:ext cx="6858002" cy="914400"/>
          </a:xfrm>
        </p:spPr>
        <p:txBody>
          <a:bodyPr/>
          <a:lstStyle/>
          <a:p>
            <a:r>
              <a:rPr lang="en-US" dirty="0" smtClean="0"/>
              <a:t>www.ecosystemforkids.com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27" y="2928872"/>
            <a:ext cx="2682273" cy="20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Frog Spawn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04" y="2662238"/>
            <a:ext cx="4303349" cy="3313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5896" y="1856839"/>
            <a:ext cx="4956048" cy="648235"/>
          </a:xfrm>
        </p:spPr>
        <p:txBody>
          <a:bodyPr/>
          <a:lstStyle/>
          <a:p>
            <a:r>
              <a:rPr lang="en-US" dirty="0" smtClean="0"/>
              <a:t>What are they 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025896" y="2505075"/>
            <a:ext cx="4956048" cy="34766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female frog lays thousands of eggs under water</a:t>
            </a:r>
          </a:p>
          <a:p>
            <a:r>
              <a:rPr lang="en-US" dirty="0"/>
              <a:t>During the process they are being fertilized by a male frog</a:t>
            </a:r>
            <a:endParaRPr lang="en-US" dirty="0" smtClean="0"/>
          </a:p>
          <a:p>
            <a:r>
              <a:rPr lang="en-US" dirty="0" smtClean="0"/>
              <a:t>The eggs later float as a </a:t>
            </a:r>
            <a:r>
              <a:rPr lang="en-US" dirty="0"/>
              <a:t>jelly-like mass </a:t>
            </a:r>
            <a:r>
              <a:rPr lang="en-US" dirty="0" smtClean="0"/>
              <a:t>at the surface of ponds</a:t>
            </a:r>
          </a:p>
          <a:p>
            <a:r>
              <a:rPr lang="en-US" dirty="0" smtClean="0"/>
              <a:t>This happens a lot in spring</a:t>
            </a:r>
            <a:endParaRPr lang="en-US" dirty="0"/>
          </a:p>
        </p:txBody>
      </p:sp>
      <p:pic>
        <p:nvPicPr>
          <p:cNvPr id="12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426" y="0"/>
            <a:ext cx="2597574" cy="1856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Curved Connector 5"/>
          <p:cNvCxnSpPr/>
          <p:nvPr/>
        </p:nvCxnSpPr>
        <p:spPr>
          <a:xfrm rot="10800000" flipV="1">
            <a:off x="3232597" y="1056068"/>
            <a:ext cx="6361830" cy="122349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08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57493"/>
            <a:ext cx="10058402" cy="1219200"/>
          </a:xfrm>
        </p:spPr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Tadpole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5896" y="1308314"/>
            <a:ext cx="4956048" cy="823912"/>
          </a:xfrm>
        </p:spPr>
        <p:txBody>
          <a:bodyPr/>
          <a:lstStyle/>
          <a:p>
            <a:r>
              <a:rPr lang="en-US" dirty="0" smtClean="0"/>
              <a:t>What happens </a:t>
            </a:r>
            <a:r>
              <a:rPr lang="en-US" dirty="0" smtClean="0"/>
              <a:t>at this stage 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025896" y="2324771"/>
            <a:ext cx="4956048" cy="34766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Between 6 to 21 days after eggs were </a:t>
            </a:r>
            <a:r>
              <a:rPr lang="en-US" dirty="0" smtClean="0"/>
              <a:t>fertilized, tadpoles hatch from them</a:t>
            </a:r>
          </a:p>
          <a:p>
            <a:r>
              <a:rPr lang="en-US" dirty="0" smtClean="0"/>
              <a:t>They will stay as tadpoles for 6 to 9 weeks depending on the species</a:t>
            </a:r>
          </a:p>
          <a:p>
            <a:r>
              <a:rPr lang="en-US" dirty="0" smtClean="0"/>
              <a:t>Tadpoles live in calm static waters</a:t>
            </a:r>
          </a:p>
          <a:p>
            <a:r>
              <a:rPr lang="en-US" dirty="0" smtClean="0"/>
              <a:t>They feed on algae and micro plants.</a:t>
            </a:r>
          </a:p>
          <a:p>
            <a:r>
              <a:rPr lang="en-US" dirty="0" smtClean="0"/>
              <a:t>Have a tail and swim really fast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9" y="2809545"/>
            <a:ext cx="4956175" cy="2146469"/>
          </a:xfr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57493"/>
            <a:ext cx="10058402" cy="1219200"/>
          </a:xfrm>
        </p:spPr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209" y="1345759"/>
            <a:ext cx="4956048" cy="823912"/>
          </a:xfrm>
        </p:spPr>
        <p:txBody>
          <a:bodyPr/>
          <a:lstStyle/>
          <a:p>
            <a:r>
              <a:rPr lang="en-US" dirty="0" smtClean="0"/>
              <a:t>Tadpole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5896" y="1308314"/>
            <a:ext cx="4956048" cy="823912"/>
          </a:xfrm>
        </p:spPr>
        <p:txBody>
          <a:bodyPr/>
          <a:lstStyle/>
          <a:p>
            <a:r>
              <a:rPr lang="en-US" dirty="0" smtClean="0"/>
              <a:t>What happens </a:t>
            </a:r>
            <a:r>
              <a:rPr lang="en-US" dirty="0" smtClean="0"/>
              <a:t>at this stage 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825802" y="2324771"/>
            <a:ext cx="4156141" cy="34766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Tadpole metamorphoses</a:t>
            </a:r>
          </a:p>
          <a:p>
            <a:r>
              <a:rPr lang="en-US" dirty="0" smtClean="0"/>
              <a:t>Develops hind legs first</a:t>
            </a:r>
          </a:p>
          <a:p>
            <a:r>
              <a:rPr lang="en-US" dirty="0" smtClean="0"/>
              <a:t>Later develops forelegs</a:t>
            </a:r>
          </a:p>
          <a:p>
            <a:r>
              <a:rPr lang="en-US" dirty="0" smtClean="0"/>
              <a:t>It looks more like a frog with a tail</a:t>
            </a:r>
          </a:p>
          <a:p>
            <a:r>
              <a:rPr lang="en-US" dirty="0" smtClean="0"/>
              <a:t>The tail starts to shorten. It is also called a </a:t>
            </a:r>
            <a:r>
              <a:rPr lang="en-US" b="1" dirty="0" err="1" smtClean="0"/>
              <a:t>froglet</a:t>
            </a:r>
            <a:r>
              <a:rPr lang="en-US" dirty="0" smtClean="0"/>
              <a:t> at this stage.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1" y="2324771"/>
            <a:ext cx="5679998" cy="3676784"/>
          </a:xfrm>
        </p:spPr>
      </p:pic>
      <p:sp>
        <p:nvSpPr>
          <p:cNvPr id="8" name="Down Arrow 7"/>
          <p:cNvSpPr/>
          <p:nvPr/>
        </p:nvSpPr>
        <p:spPr>
          <a:xfrm rot="4065789">
            <a:off x="4859926" y="1748715"/>
            <a:ext cx="313471" cy="404723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4065789">
            <a:off x="4110093" y="1911592"/>
            <a:ext cx="313471" cy="542359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8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57493"/>
            <a:ext cx="10058402" cy="1219200"/>
          </a:xfrm>
        </p:spPr>
        <p:txBody>
          <a:bodyPr/>
          <a:lstStyle/>
          <a:p>
            <a:r>
              <a:rPr lang="en-US" dirty="0" smtClean="0"/>
              <a:t>Finally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209" y="1345759"/>
            <a:ext cx="4956048" cy="823912"/>
          </a:xfrm>
        </p:spPr>
        <p:txBody>
          <a:bodyPr/>
          <a:lstStyle/>
          <a:p>
            <a:r>
              <a:rPr lang="en-US" dirty="0" smtClean="0"/>
              <a:t>Adult Frog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5896" y="1308314"/>
            <a:ext cx="4956048" cy="823912"/>
          </a:xfrm>
        </p:spPr>
        <p:txBody>
          <a:bodyPr/>
          <a:lstStyle/>
          <a:p>
            <a:r>
              <a:rPr lang="en-US" dirty="0" smtClean="0"/>
              <a:t>What happens </a:t>
            </a:r>
            <a:r>
              <a:rPr lang="en-US" dirty="0" smtClean="0"/>
              <a:t>at this stage 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825802" y="2324772"/>
            <a:ext cx="4156141" cy="27366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frog loses its tail and becomes an adult male or female frog.</a:t>
            </a:r>
          </a:p>
          <a:p>
            <a:r>
              <a:rPr lang="en-US" dirty="0" smtClean="0"/>
              <a:t>Being an amphibian, it lives partly on land and in water</a:t>
            </a:r>
          </a:p>
          <a:p>
            <a:r>
              <a:rPr lang="en-US" dirty="0" smtClean="0"/>
              <a:t>Its diet also changes; frogs eat insects.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9" y="2282246"/>
            <a:ext cx="5730197" cy="313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031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5" y="176011"/>
            <a:ext cx="10058402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Summary of a frog’s lifecycle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55" y="1524000"/>
            <a:ext cx="9238095" cy="530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493949" y="2781837"/>
            <a:ext cx="640080" cy="5924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88800" y="1942564"/>
            <a:ext cx="640080" cy="5924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112548" y="3158950"/>
            <a:ext cx="640080" cy="5924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184265" y="4016062"/>
            <a:ext cx="640080" cy="5924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302830" y="4344880"/>
            <a:ext cx="640080" cy="5924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813989" y="3880167"/>
            <a:ext cx="640080" cy="5924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217052" y="6055624"/>
            <a:ext cx="640080" cy="5924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428576" y="6073203"/>
            <a:ext cx="640080" cy="5924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9267376" y="5913956"/>
            <a:ext cx="640080" cy="5924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79" y="447542"/>
            <a:ext cx="1442009" cy="107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10046 L -0.01627 0.16042 L -0.03632 0.25625 L -0.03528 0.30694 L -0.0332 0.3669 L -0.03007 0.43634 L -0.02161 0.49468 L 0.01654 0.62245 " pathEditMode="relative" ptsTypes="AAAAAA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46" y="1558343"/>
            <a:ext cx="8873544" cy="1828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For more FREE </a:t>
            </a:r>
            <a:r>
              <a:rPr lang="en-US" sz="2200" dirty="0" err="1" smtClean="0">
                <a:solidFill>
                  <a:srgbClr val="FF0000"/>
                </a:solidFill>
              </a:rPr>
              <a:t>ppt</a:t>
            </a:r>
            <a:r>
              <a:rPr lang="en-US" sz="2200" dirty="0" smtClean="0">
                <a:solidFill>
                  <a:srgbClr val="FF0000"/>
                </a:solidFill>
              </a:rPr>
              <a:t> lessons visit: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b="1" dirty="0" smtClean="0"/>
              <a:t>www.ecosystemforkids.com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7746" y="3501980"/>
            <a:ext cx="6858002" cy="619259"/>
          </a:xfrm>
        </p:spPr>
        <p:txBody>
          <a:bodyPr/>
          <a:lstStyle/>
          <a:p>
            <a:r>
              <a:rPr lang="en-US" dirty="0" smtClean="0"/>
              <a:t>Source of images: Wikipedia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702</TotalTime>
  <Words>211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Segoe Print</vt:lpstr>
      <vt:lpstr>Nature Illustration 16x9</vt:lpstr>
      <vt:lpstr>Frog Life Cycle</vt:lpstr>
      <vt:lpstr>First </vt:lpstr>
      <vt:lpstr>Next</vt:lpstr>
      <vt:lpstr>Next</vt:lpstr>
      <vt:lpstr>Finally</vt:lpstr>
      <vt:lpstr>Summary of a frog’s lifecycle </vt:lpstr>
      <vt:lpstr>For more FREE ppt lessons visit:    www.ecosystemforkids.com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Frog Life Cycle</dc:title>
  <dc:creator>Jude</dc:creator>
  <cp:lastModifiedBy>Jude</cp:lastModifiedBy>
  <cp:revision>17</cp:revision>
  <dcterms:created xsi:type="dcterms:W3CDTF">2018-05-12T13:39:23Z</dcterms:created>
  <dcterms:modified xsi:type="dcterms:W3CDTF">2018-05-13T01:21:24Z</dcterms:modified>
</cp:coreProperties>
</file>